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90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0CAC1-5270-3244-B9E8-857802B315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Predicting the Car Crash Severity</a:t>
            </a:r>
          </a:p>
        </p:txBody>
      </p:sp>
    </p:spTree>
    <p:extLst>
      <p:ext uri="{BB962C8B-B14F-4D97-AF65-F5344CB8AC3E}">
        <p14:creationId xmlns:p14="http://schemas.microsoft.com/office/powerpoint/2010/main" val="3293073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6046D-03CD-ED48-A49D-9F9525539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car crash severity is important to driver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64AB6-AAB5-064E-9DB7-19EE49F04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HK" sz="2400" dirty="0"/>
              <a:t>This project will build a predicting system to identify the factors which are effecting the traffic crash severity. </a:t>
            </a:r>
          </a:p>
          <a:p>
            <a:endParaRPr lang="en-HK" sz="2400" dirty="0"/>
          </a:p>
          <a:p>
            <a:endParaRPr lang="en-HK" sz="2400" dirty="0"/>
          </a:p>
          <a:p>
            <a:r>
              <a:rPr lang="en-HK" sz="2400" dirty="0"/>
              <a:t>If there are AI deploy in the car in future, the car can give advance to driver, such that to avoid accident happens.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89173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0C7D4-DAC4-9544-93EB-911C405D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Data acquisition and cleaning</a:t>
            </a:r>
            <a:br>
              <a:rPr lang="en-HK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420F3-0305-9F49-B479-675A8A826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9124588" cy="388077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Dataset from </a:t>
            </a:r>
            <a:r>
              <a:rPr lang="en-HK" sz="2400" dirty="0"/>
              <a:t>01/01/2004 to 24/04/2020, provided by the course material.</a:t>
            </a:r>
          </a:p>
          <a:p>
            <a:endParaRPr lang="en-HK" sz="2400" dirty="0"/>
          </a:p>
          <a:p>
            <a:r>
              <a:rPr lang="en-HK" sz="2400" dirty="0"/>
              <a:t>Useful attributes are</a:t>
            </a:r>
          </a:p>
          <a:p>
            <a:pPr marL="0" indent="0">
              <a:buNone/>
            </a:pPr>
            <a:r>
              <a:rPr lang="en-HK" sz="2400" dirty="0"/>
              <a:t>'SEVERITYCODE','X','Y','ADDRTYPE','COLLISIONTYPE','PERSONCOUNT','PEDCOUNT','PEDCYLCOUNT','VEHCOUNT','INCDATE','INCDTTM','JUNCTIONTYPE','SDOT_COLCODE','UNDERINFL','WEATHER','ROADCOND','LIGHTCOND','SPEEDING','ST_COLCODE','HITPARKEDCAR’</a:t>
            </a:r>
          </a:p>
          <a:p>
            <a:pPr marL="0" indent="0">
              <a:buNone/>
            </a:pPr>
            <a:endParaRPr lang="en-HK" sz="2400" dirty="0"/>
          </a:p>
          <a:p>
            <a:r>
              <a:rPr lang="en-HK" sz="2400" dirty="0"/>
              <a:t> Number of records after filtering are 7297.</a:t>
            </a:r>
          </a:p>
          <a:p>
            <a:endParaRPr lang="en-HK" sz="2400" dirty="0"/>
          </a:p>
          <a:p>
            <a:endParaRPr lang="en-HK" sz="2400" dirty="0"/>
          </a:p>
          <a:p>
            <a:endParaRPr lang="en-HK" sz="2400" dirty="0"/>
          </a:p>
          <a:p>
            <a:pPr marL="0" indent="0">
              <a:buNone/>
            </a:pPr>
            <a:endParaRPr lang="en-HK" sz="2400" dirty="0"/>
          </a:p>
          <a:p>
            <a:pPr marL="0" indent="0">
              <a:buNone/>
            </a:pPr>
            <a:endParaRPr lang="en-HK" sz="2400" dirty="0"/>
          </a:p>
          <a:p>
            <a:pPr marL="0" indent="0">
              <a:buNone/>
            </a:pPr>
            <a:endParaRPr lang="en-HK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231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hart, histogram&#10;&#10;Description automatically generated">
            <a:extLst>
              <a:ext uri="{FF2B5EF4-FFF2-40B4-BE49-F238E27FC236}">
                <a16:creationId xmlns:a16="http://schemas.microsoft.com/office/drawing/2014/main" id="{777D84FF-4639-8C4B-8F8B-27DFDF62EF5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1468" y="1625600"/>
            <a:ext cx="6248400" cy="360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851671-0196-8046-886F-7A71A79F4D70}"/>
              </a:ext>
            </a:extLst>
          </p:cNvPr>
          <p:cNvSpPr txBox="1"/>
          <p:nvPr/>
        </p:nvSpPr>
        <p:spPr>
          <a:xfrm>
            <a:off x="1869346" y="5232400"/>
            <a:ext cx="7404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Without incident in the period of 11:00 – 12:00 in the filtered dataset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3155146-831C-AB4A-B3A8-B8D377AC2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HK" dirty="0"/>
              <a:t>Exploring Data Analysis</a:t>
            </a:r>
            <a:br>
              <a:rPr lang="en-HK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074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146DAA64-5992-E345-BAA7-4BF5432779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7652" y="2118732"/>
            <a:ext cx="10986889" cy="260938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9144337-8350-F84A-B562-D89C2108E673}"/>
              </a:ext>
            </a:extLst>
          </p:cNvPr>
          <p:cNvSpPr txBox="1"/>
          <p:nvPr/>
        </p:nvSpPr>
        <p:spPr>
          <a:xfrm>
            <a:off x="3251676" y="4854601"/>
            <a:ext cx="3823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Correlation between the attributes</a:t>
            </a:r>
          </a:p>
        </p:txBody>
      </p:sp>
    </p:spTree>
    <p:extLst>
      <p:ext uri="{BB962C8B-B14F-4D97-AF65-F5344CB8AC3E}">
        <p14:creationId xmlns:p14="http://schemas.microsoft.com/office/powerpoint/2010/main" val="1229009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2023F9CA-FA5A-1F4F-BBD1-F84B4FBAA06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1967" y="845214"/>
            <a:ext cx="7714934" cy="459038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6E0EC4F6-5A70-714F-817A-4F4264CCD2EC}"/>
              </a:ext>
            </a:extLst>
          </p:cNvPr>
          <p:cNvSpPr txBox="1"/>
          <p:nvPr/>
        </p:nvSpPr>
        <p:spPr>
          <a:xfrm>
            <a:off x="3988798" y="5546328"/>
            <a:ext cx="4152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Incident locations – largely distributed</a:t>
            </a:r>
          </a:p>
        </p:txBody>
      </p:sp>
    </p:spTree>
    <p:extLst>
      <p:ext uri="{BB962C8B-B14F-4D97-AF65-F5344CB8AC3E}">
        <p14:creationId xmlns:p14="http://schemas.microsoft.com/office/powerpoint/2010/main" val="433385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683E6-6A67-614C-AE2F-FC04A755A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Predictive Modelling – by KNN</a:t>
            </a:r>
          </a:p>
        </p:txBody>
      </p:sp>
      <p:pic>
        <p:nvPicPr>
          <p:cNvPr id="4" name="Content Placeholder 3" descr="Chart, line chart&#10;&#10;Description automatically generated">
            <a:extLst>
              <a:ext uri="{FF2B5EF4-FFF2-40B4-BE49-F238E27FC236}">
                <a16:creationId xmlns:a16="http://schemas.microsoft.com/office/drawing/2014/main" id="{D6184107-AEA2-9F4E-8A9B-9DF8C1A76DD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320959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1177191-D0C1-4633-A5F2-1A9D3F547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r>
              <a:rPr lang="en-US" sz="1500" dirty="0"/>
              <a:t>Maximum of accuracy occur when K is 17</a:t>
            </a:r>
          </a:p>
        </p:txBody>
      </p:sp>
    </p:spTree>
    <p:extLst>
      <p:ext uri="{BB962C8B-B14F-4D97-AF65-F5344CB8AC3E}">
        <p14:creationId xmlns:p14="http://schemas.microsoft.com/office/powerpoint/2010/main" val="25401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CDB6-6FF4-8141-A6C7-E70C42C2C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11297-1946-CE48-AC1E-200516EA2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HK" sz="2400" dirty="0"/>
              <a:t>I was able to achieve ~62% of accuracy on the classification. Although there are many different external attributes, the driver’s driving year experience may be a good indicator to affect the car incident. So, if possible, to include the driver experience year is a good choice to improve the prediction accuracy.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9658303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230</Words>
  <Application>Microsoft Macintosh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</vt:lpstr>
      <vt:lpstr>Predicting the Car Crash Severity</vt:lpstr>
      <vt:lpstr>Predicting car crash severity is important to driver</vt:lpstr>
      <vt:lpstr>Data acquisition and cleaning </vt:lpstr>
      <vt:lpstr>Exploring Data Analysis </vt:lpstr>
      <vt:lpstr>PowerPoint Presentation</vt:lpstr>
      <vt:lpstr>PowerPoint Presentation</vt:lpstr>
      <vt:lpstr>Predictive Modelling – by KNN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Car Crash Severity</dc:title>
  <dc:creator>As11</dc:creator>
  <cp:lastModifiedBy>As11</cp:lastModifiedBy>
  <cp:revision>1</cp:revision>
  <dcterms:created xsi:type="dcterms:W3CDTF">2020-10-01T07:12:44Z</dcterms:created>
  <dcterms:modified xsi:type="dcterms:W3CDTF">2020-10-01T07:14:54Z</dcterms:modified>
</cp:coreProperties>
</file>

<file path=docProps/thumbnail.jpeg>
</file>